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CBD9-036C-241A-BBA2-D56D07AE8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C96709-4993-A9CB-3E0B-235C7275B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509F9-0C5E-5E20-BD34-5D32BD93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481D-9B61-D038-D5DD-47787FD1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642A4-F436-AF9B-3606-0A63E878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2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FFE6-6810-4021-EBAF-D920488B2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7AC40-6A95-EAFB-2B71-E998A30E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6939B-3160-0B24-0375-EAB24832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05470-F208-F028-A9C8-8A35583AD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4838-500B-8B2F-49E4-447363F0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80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65F74-C24C-B4C7-1037-732DF4D6A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FCFE7-3780-C333-49A4-B57FEB13D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5A730-9193-E76B-7EB5-4B5B8CDC9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72736-A5A8-BC03-D12B-E4381C21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6EC8-E5D5-4C72-4F84-D6B94C6A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13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3D91-DF02-E65D-8861-F85A63E1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1FC1F-19E1-6386-0FEE-0944E29C6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E9A62-F5BC-8B1E-B010-94043331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306CB-AD8F-3D87-8F07-1400257F0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320FF-B2D5-3569-0A14-EAF6EFBA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0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4181-FABE-35C2-D15A-E873D2CA2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BE596-1E06-47BC-171B-31B662E3A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44A63-A1A2-B399-76DC-7646488A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9330E-182E-D65E-5C10-FB5670F1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607D-C510-9224-9719-1BFD45AD1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64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85A6-0E40-C236-0733-19CCF4DD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CE73-15D0-BEF5-CD03-BD2687021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4746A-792B-B128-DC15-B841EA9FB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FD778-4CDA-32AA-DAFC-43637132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DFA90-1214-C7F9-89C1-344D3CEC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24AB5-FC4D-0F03-2A3E-69C3F911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5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4CC5-0107-0A72-4A1E-3A4CB47C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20BCE-164D-253B-CF85-F3B9B991F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E7666-0B25-8B92-43BF-E7BB73FF0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ABBE2-D8FD-2F1B-7F5E-BADB61994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0AF1C-208F-E2C1-2160-F36E012A1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D7890C-36B9-4AB5-5DDC-427643BA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9A04A-5E63-80F9-CF9E-7C91DD39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7680D-D7A8-1D03-38BD-70D1D31F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9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091E-D5A2-A7E6-DBD6-B57F73D2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29B07F-9DB0-6CFA-867E-19291828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BCDF3-B26D-97B2-987C-D396625D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3D501-6161-317E-CE99-D7797B90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9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28D5D-975F-3EA7-FCA5-BEB1C5F5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B9F439-B0FC-8A55-E8B6-390D2935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F8766-85C8-3891-CF45-64B02839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4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CB09D-955A-6341-0510-2FE9499F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0A5A-6D45-B63E-E8C5-ACA9AF2CE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4C838-3E28-0D30-4639-8BE65B0A9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EE2C6-9CF7-BE3B-BD2B-ADCDF156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67D11-25EE-7775-940D-13B75D27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57FAA-E6F0-9A0D-3F2E-0E0C0F22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39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B75BD-0B12-573A-5525-15A9F266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B57C99-723D-7BCF-BFA2-6DCDD970D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D68C0-54FB-9446-10A9-EDF653887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6D54E-D113-A474-F366-EE1B6EBF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242E2-7E54-F300-33EF-444D26C4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A754-2E4B-F678-A47B-8FBD8B3F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3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7CB20-B94A-1E72-20BF-3216C816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211EA-DF33-E700-987F-234BFAD0E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3B3CA-4D94-A404-3F3F-5CCEA4915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7CE54C-66E7-4A74-AF8E-9B138A56CB3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E7DB6-5653-54A3-2310-7E8480858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28658-BB75-63A1-82B8-8E8094B3C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C42D57-48EF-472A-8D97-EFCD8A74E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0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and blue background with text&#10;&#10;Description automatically generated">
            <a:extLst>
              <a:ext uri="{FF2B5EF4-FFF2-40B4-BE49-F238E27FC236}">
                <a16:creationId xmlns:a16="http://schemas.microsoft.com/office/drawing/2014/main" id="{927C6E99-B8A6-3B87-834F-BFB43D22D7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342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8788CD-391C-DA43-C593-BBB0A46C4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967" y="5657254"/>
            <a:ext cx="2810267" cy="12003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24BE2B-C94A-923A-676B-3619601B274A}"/>
              </a:ext>
            </a:extLst>
          </p:cNvPr>
          <p:cNvSpPr txBox="1"/>
          <p:nvPr/>
        </p:nvSpPr>
        <p:spPr>
          <a:xfrm>
            <a:off x="5671127" y="300181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105C2F-F6E6-2BB8-B8C9-05A745F85239}"/>
              </a:ext>
            </a:extLst>
          </p:cNvPr>
          <p:cNvSpPr txBox="1"/>
          <p:nvPr/>
        </p:nvSpPr>
        <p:spPr>
          <a:xfrm>
            <a:off x="581891" y="5943707"/>
            <a:ext cx="750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Ireleth</a:t>
            </a:r>
            <a:r>
              <a:rPr lang="en-US" dirty="0"/>
              <a:t> </a:t>
            </a:r>
            <a:r>
              <a:rPr lang="en-US"/>
              <a:t>St Peter’s </a:t>
            </a:r>
            <a:r>
              <a:rPr lang="en-US" dirty="0"/>
              <a:t>Primary School – Working Scientifically Progression Map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9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1A0D79-89D8-B701-66E2-68AD1C7AB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591" y="457200"/>
            <a:ext cx="858281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2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734E89-569C-9725-CB7C-A703C15FA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591" y="457200"/>
            <a:ext cx="858281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2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hart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BA93CE5B-8D04-4CC0-2619-A47A0DB1A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043" y="457200"/>
            <a:ext cx="861391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878C02-72F6-A415-6262-13C5E6B4D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591" y="457200"/>
            <a:ext cx="858281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0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Jax Wright</dc:creator>
  <cp:lastModifiedBy>Jax Wright</cp:lastModifiedBy>
  <cp:revision>1</cp:revision>
  <dcterms:created xsi:type="dcterms:W3CDTF">2024-04-12T10:10:20Z</dcterms:created>
  <dcterms:modified xsi:type="dcterms:W3CDTF">2024-04-12T10:16:10Z</dcterms:modified>
</cp:coreProperties>
</file>